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E8980-4E6B-4C24-9FE6-3CAB7B56B631}" type="datetimeFigureOut">
              <a:rPr lang="nl-NL" smtClean="0"/>
              <a:pPr/>
              <a:t>20-5-2013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537CA-E5B1-4B0F-BB08-97411A2DF26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ldengateaudubon.org/wp-content/uploads/Jean-Fran%C3%A7ois_de_Troy_-_Pan_and_Syrinx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ldengateaudubon.org/wp-content/uploads/Jean-Fran%C3%A7ois_de_Troy_-_Pan_and_Syrinx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nl/url?sa=t&amp;rct=j&amp;q=&amp;esrc=s&amp;frm=1&amp;source=web&amp;cd=4&amp;ved=0CE8QtwIwAw&amp;url=http%3A%2F%2Fwww.youtube.com%2Fwatch%3Fv%3Ds-rTuq6O9SM&amp;ei=fzWZUfTIBNLs0gWgjYCYCg&amp;usg=AFQjCNGeIlF7Bnb5v6l4ibmvlZkM1TW7RA&amp;sig2=BzBxHG9EQDU6FDaEBFtwDA&amp;bvm=bv.46751780,d.d2k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dengateaudubon.org/wp-content/uploads/Swainsons-Thrush-smaller.jpg" TargetMode="External"/><Relationship Id="rId2" Type="http://schemas.openxmlformats.org/officeDocument/2006/relationships/hyperlink" Target="http://www.wildmusic.org/animals/thrush&#160;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wildmusic.org/animals/thrush" TargetMode="Externa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047207"/>
            <a:ext cx="7772400" cy="1470025"/>
          </a:xfrm>
        </p:spPr>
        <p:txBody>
          <a:bodyPr/>
          <a:lstStyle/>
          <a:p>
            <a:r>
              <a:rPr lang="nl-NL" dirty="0" smtClean="0"/>
              <a:t>Debussy</a:t>
            </a:r>
            <a:br>
              <a:rPr lang="nl-NL" dirty="0" smtClean="0"/>
            </a:br>
            <a:r>
              <a:rPr lang="nl-NL" dirty="0" err="1" smtClean="0"/>
              <a:t>Syrinx</a:t>
            </a:r>
            <a:r>
              <a:rPr lang="nl-NL" dirty="0" smtClean="0"/>
              <a:t> (1913)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175260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4" name="Afbeelding 3" descr="http://www.goldengateaudubon.org/wp-content/uploads/Jean-Fran%C3%A7ois_de_Troy_-_Pan_and_Syrinx-300x239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8680"/>
            <a:ext cx="446449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331640" y="1700808"/>
            <a:ext cx="64087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Er was eens…</a:t>
            </a:r>
          </a:p>
          <a:p>
            <a:endParaRPr lang="nl-NL" dirty="0" smtClean="0"/>
          </a:p>
          <a:p>
            <a:r>
              <a:rPr lang="fr-FR" b="1" dirty="0" err="1" smtClean="0"/>
              <a:t>Ovidius</a:t>
            </a:r>
            <a:r>
              <a:rPr lang="fr-FR" b="1" dirty="0"/>
              <a:t>, </a:t>
            </a:r>
            <a:r>
              <a:rPr lang="fr-FR" b="1" i="1" dirty="0" err="1"/>
              <a:t>Metamorphoses</a:t>
            </a:r>
            <a:r>
              <a:rPr lang="fr-FR" b="1" i="1" dirty="0"/>
              <a:t> </a:t>
            </a:r>
            <a:r>
              <a:rPr lang="fr-FR" b="1" dirty="0"/>
              <a:t>I, 689-712</a:t>
            </a:r>
            <a:endParaRPr lang="fr-FR" dirty="0" smtClean="0"/>
          </a:p>
          <a:p>
            <a:r>
              <a:rPr lang="fr-FR" dirty="0"/>
              <a:t> </a:t>
            </a:r>
            <a:endParaRPr lang="fr-FR" dirty="0" smtClean="0"/>
          </a:p>
          <a:p>
            <a:r>
              <a:rPr lang="fr-FR" i="1" dirty="0" err="1"/>
              <a:t>Tum</a:t>
            </a:r>
            <a:r>
              <a:rPr lang="fr-FR" i="1" dirty="0"/>
              <a:t> deus ‘</a:t>
            </a:r>
            <a:r>
              <a:rPr lang="fr-FR" i="1" dirty="0" err="1"/>
              <a:t>Arcadiae</a:t>
            </a:r>
            <a:r>
              <a:rPr lang="fr-FR" i="1" dirty="0"/>
              <a:t> </a:t>
            </a:r>
            <a:r>
              <a:rPr lang="fr-FR" i="1" dirty="0" err="1"/>
              <a:t>gelidis</a:t>
            </a:r>
            <a:r>
              <a:rPr lang="fr-FR" i="1" dirty="0"/>
              <a:t> in </a:t>
            </a:r>
            <a:r>
              <a:rPr lang="fr-FR" i="1" dirty="0" err="1"/>
              <a:t>montibus</a:t>
            </a:r>
            <a:r>
              <a:rPr lang="fr-FR" i="1" dirty="0"/>
              <a:t>’ </a:t>
            </a:r>
            <a:r>
              <a:rPr lang="fr-FR" i="1" dirty="0" err="1"/>
              <a:t>inquit</a:t>
            </a:r>
            <a:endParaRPr lang="fr-FR" i="1" dirty="0" smtClean="0"/>
          </a:p>
          <a:p>
            <a:r>
              <a:rPr lang="fr-FR" i="1" dirty="0"/>
              <a:t>‘inter </a:t>
            </a:r>
            <a:r>
              <a:rPr lang="fr-FR" i="1" dirty="0" err="1"/>
              <a:t>Hamadryadas</a:t>
            </a:r>
            <a:r>
              <a:rPr lang="fr-FR" i="1" dirty="0"/>
              <a:t> </a:t>
            </a:r>
            <a:r>
              <a:rPr lang="fr-FR" i="1" dirty="0" err="1"/>
              <a:t>celeberrima</a:t>
            </a:r>
            <a:r>
              <a:rPr lang="fr-FR" i="1" dirty="0"/>
              <a:t> </a:t>
            </a:r>
            <a:r>
              <a:rPr lang="fr-FR" i="1" dirty="0" err="1"/>
              <a:t>Nonacrinas</a:t>
            </a:r>
            <a:r>
              <a:rPr lang="fr-FR" i="1" dirty="0"/>
              <a:t> </a:t>
            </a:r>
            <a:endParaRPr lang="fr-FR" i="1" dirty="0" smtClean="0"/>
          </a:p>
          <a:p>
            <a:r>
              <a:rPr lang="fr-FR" i="1" dirty="0" err="1"/>
              <a:t>Naias</a:t>
            </a:r>
            <a:r>
              <a:rPr lang="fr-FR" i="1" dirty="0"/>
              <a:t> </a:t>
            </a:r>
            <a:r>
              <a:rPr lang="fr-FR" i="1" dirty="0" err="1"/>
              <a:t>una</a:t>
            </a:r>
            <a:r>
              <a:rPr lang="fr-FR" i="1" dirty="0"/>
              <a:t> fuit ; </a:t>
            </a:r>
            <a:r>
              <a:rPr lang="fr-FR" i="1" dirty="0" err="1"/>
              <a:t>nymphae</a:t>
            </a:r>
            <a:r>
              <a:rPr lang="fr-FR" i="1" dirty="0"/>
              <a:t> </a:t>
            </a:r>
            <a:r>
              <a:rPr lang="fr-FR" i="1" dirty="0" err="1"/>
              <a:t>Syringa</a:t>
            </a:r>
            <a:r>
              <a:rPr lang="fr-FR" i="1" dirty="0"/>
              <a:t> </a:t>
            </a:r>
            <a:r>
              <a:rPr lang="fr-FR" i="1" dirty="0" err="1"/>
              <a:t>vocabant</a:t>
            </a:r>
            <a:r>
              <a:rPr lang="fr-FR" i="1" dirty="0"/>
              <a:t>.</a:t>
            </a:r>
            <a:endParaRPr lang="fr-FR" i="1" dirty="0" smtClean="0"/>
          </a:p>
          <a:p>
            <a:r>
              <a:rPr lang="fr-FR" i="1" dirty="0"/>
              <a:t>Non </a:t>
            </a:r>
            <a:r>
              <a:rPr lang="fr-FR" i="1" dirty="0" err="1"/>
              <a:t>semel</a:t>
            </a:r>
            <a:r>
              <a:rPr lang="fr-FR" i="1" dirty="0"/>
              <a:t> et </a:t>
            </a:r>
            <a:r>
              <a:rPr lang="fr-FR" i="1" dirty="0" err="1"/>
              <a:t>Satyros</a:t>
            </a:r>
            <a:r>
              <a:rPr lang="fr-FR" i="1" dirty="0"/>
              <a:t> </a:t>
            </a:r>
            <a:r>
              <a:rPr lang="fr-FR" i="1" dirty="0" err="1"/>
              <a:t>eluserat</a:t>
            </a:r>
            <a:r>
              <a:rPr lang="fr-FR" i="1" dirty="0"/>
              <a:t> </a:t>
            </a:r>
            <a:r>
              <a:rPr lang="fr-FR" i="1" dirty="0" err="1"/>
              <a:t>illa</a:t>
            </a:r>
            <a:r>
              <a:rPr lang="fr-FR" i="1" dirty="0"/>
              <a:t> </a:t>
            </a:r>
            <a:r>
              <a:rPr lang="fr-FR" i="1" dirty="0" err="1"/>
              <a:t>sequentes</a:t>
            </a:r>
            <a:endParaRPr lang="fr-FR" i="1" dirty="0" smtClean="0"/>
          </a:p>
          <a:p>
            <a:r>
              <a:rPr lang="fr-FR" i="1" dirty="0"/>
              <a:t>et </a:t>
            </a:r>
            <a:r>
              <a:rPr lang="fr-FR" i="1" dirty="0" err="1"/>
              <a:t>quoscumque</a:t>
            </a:r>
            <a:r>
              <a:rPr lang="fr-FR" i="1" dirty="0"/>
              <a:t> </a:t>
            </a:r>
            <a:r>
              <a:rPr lang="fr-FR" i="1" dirty="0" err="1"/>
              <a:t>deos</a:t>
            </a:r>
            <a:r>
              <a:rPr lang="fr-FR" i="1" dirty="0"/>
              <a:t> </a:t>
            </a:r>
            <a:r>
              <a:rPr lang="fr-FR" i="1" dirty="0" err="1"/>
              <a:t>umbrosaque</a:t>
            </a:r>
            <a:r>
              <a:rPr lang="fr-FR" i="1" dirty="0"/>
              <a:t> </a:t>
            </a:r>
            <a:r>
              <a:rPr lang="fr-FR" i="1" dirty="0" err="1"/>
              <a:t>silva</a:t>
            </a:r>
            <a:r>
              <a:rPr lang="fr-FR" i="1" dirty="0"/>
              <a:t> </a:t>
            </a:r>
            <a:r>
              <a:rPr lang="fr-FR" i="1" dirty="0" err="1"/>
              <a:t>feraxque</a:t>
            </a:r>
            <a:endParaRPr lang="fr-FR" i="1" dirty="0" smtClean="0"/>
          </a:p>
          <a:p>
            <a:r>
              <a:rPr lang="fr-FR" i="1" dirty="0"/>
              <a:t>rus </a:t>
            </a:r>
            <a:r>
              <a:rPr lang="fr-FR" i="1" dirty="0" err="1"/>
              <a:t>habet</a:t>
            </a:r>
            <a:r>
              <a:rPr lang="fr-FR" i="1" dirty="0"/>
              <a:t>. </a:t>
            </a:r>
            <a:r>
              <a:rPr lang="fr-FR" i="1" dirty="0" err="1"/>
              <a:t>Ortygiam</a:t>
            </a:r>
            <a:r>
              <a:rPr lang="fr-FR" i="1" dirty="0"/>
              <a:t> </a:t>
            </a:r>
            <a:r>
              <a:rPr lang="fr-FR" i="1" dirty="0" err="1"/>
              <a:t>studiis</a:t>
            </a:r>
            <a:r>
              <a:rPr lang="fr-FR" i="1" dirty="0"/>
              <a:t> </a:t>
            </a:r>
            <a:r>
              <a:rPr lang="fr-FR" i="1" dirty="0" err="1"/>
              <a:t>ipsaque</a:t>
            </a:r>
            <a:r>
              <a:rPr lang="fr-FR" i="1" dirty="0"/>
              <a:t> </a:t>
            </a:r>
            <a:r>
              <a:rPr lang="fr-FR" i="1" dirty="0" err="1"/>
              <a:t>colebat</a:t>
            </a:r>
            <a:endParaRPr lang="fr-FR" i="1" dirty="0" smtClean="0"/>
          </a:p>
          <a:p>
            <a:r>
              <a:rPr lang="fr-FR" i="1" dirty="0" err="1"/>
              <a:t>virginitate</a:t>
            </a:r>
            <a:r>
              <a:rPr lang="fr-FR" i="1" dirty="0"/>
              <a:t> </a:t>
            </a:r>
            <a:r>
              <a:rPr lang="fr-FR" i="1" dirty="0" err="1"/>
              <a:t>deam</a:t>
            </a:r>
            <a:r>
              <a:rPr lang="fr-FR" i="1" dirty="0"/>
              <a:t>; </a:t>
            </a:r>
            <a:r>
              <a:rPr lang="fr-FR" i="1" dirty="0" err="1"/>
              <a:t>ritu</a:t>
            </a:r>
            <a:r>
              <a:rPr lang="fr-FR" i="1" dirty="0"/>
              <a:t> </a:t>
            </a:r>
            <a:r>
              <a:rPr lang="fr-FR" i="1" dirty="0" err="1"/>
              <a:t>quoque</a:t>
            </a:r>
            <a:r>
              <a:rPr lang="fr-FR" i="1" dirty="0"/>
              <a:t> </a:t>
            </a:r>
            <a:r>
              <a:rPr lang="fr-FR" i="1" dirty="0" err="1"/>
              <a:t>cincta</a:t>
            </a:r>
            <a:r>
              <a:rPr lang="fr-FR" i="1" dirty="0"/>
              <a:t> </a:t>
            </a:r>
            <a:r>
              <a:rPr lang="fr-FR" i="1" dirty="0" err="1"/>
              <a:t>Dianae</a:t>
            </a:r>
            <a:r>
              <a:rPr lang="fr-FR" i="1" dirty="0"/>
              <a:t> </a:t>
            </a:r>
            <a:endParaRPr lang="fr-FR" i="1" dirty="0" smtClean="0"/>
          </a:p>
          <a:p>
            <a:r>
              <a:rPr lang="fr-FR" i="1" dirty="0" err="1"/>
              <a:t>falleret</a:t>
            </a:r>
            <a:r>
              <a:rPr lang="fr-FR" i="1" dirty="0"/>
              <a:t> et </a:t>
            </a:r>
            <a:r>
              <a:rPr lang="fr-FR" i="1" dirty="0" err="1"/>
              <a:t>posset</a:t>
            </a:r>
            <a:r>
              <a:rPr lang="fr-FR" i="1" dirty="0"/>
              <a:t> </a:t>
            </a:r>
            <a:r>
              <a:rPr lang="fr-FR" i="1" dirty="0" err="1"/>
              <a:t>credi</a:t>
            </a:r>
            <a:r>
              <a:rPr lang="fr-FR" i="1" dirty="0"/>
              <a:t> </a:t>
            </a:r>
            <a:r>
              <a:rPr lang="fr-FR" i="1" dirty="0" err="1"/>
              <a:t>Latonia</a:t>
            </a:r>
            <a:r>
              <a:rPr lang="fr-FR" i="1" dirty="0"/>
              <a:t>, si non</a:t>
            </a:r>
            <a:endParaRPr lang="fr-FR" i="1" dirty="0" smtClean="0"/>
          </a:p>
          <a:p>
            <a:r>
              <a:rPr lang="fr-FR" i="1" dirty="0" err="1"/>
              <a:t>corneus</a:t>
            </a:r>
            <a:r>
              <a:rPr lang="fr-FR" i="1" dirty="0"/>
              <a:t> </a:t>
            </a:r>
            <a:r>
              <a:rPr lang="fr-FR" i="1" dirty="0" err="1"/>
              <a:t>huic</a:t>
            </a:r>
            <a:r>
              <a:rPr lang="fr-FR" i="1" dirty="0"/>
              <a:t> </a:t>
            </a:r>
            <a:r>
              <a:rPr lang="fr-FR" i="1" dirty="0" err="1"/>
              <a:t>arcus</a:t>
            </a:r>
            <a:r>
              <a:rPr lang="fr-FR" i="1" dirty="0"/>
              <a:t>, si non foret aureus </a:t>
            </a:r>
            <a:r>
              <a:rPr lang="fr-FR" i="1" dirty="0" err="1"/>
              <a:t>illi</a:t>
            </a:r>
            <a:r>
              <a:rPr lang="fr-FR" i="1" dirty="0"/>
              <a:t>.</a:t>
            </a:r>
            <a:endParaRPr lang="fr-FR" i="1" dirty="0" smtClean="0"/>
          </a:p>
          <a:p>
            <a:r>
              <a:rPr lang="fr-FR" i="1" dirty="0"/>
              <a:t>Sic </a:t>
            </a:r>
            <a:r>
              <a:rPr lang="fr-FR" i="1" dirty="0" err="1"/>
              <a:t>quoque</a:t>
            </a:r>
            <a:r>
              <a:rPr lang="fr-FR" i="1" dirty="0"/>
              <a:t> </a:t>
            </a:r>
            <a:r>
              <a:rPr lang="fr-FR" i="1" dirty="0" err="1"/>
              <a:t>fallebat</a:t>
            </a:r>
            <a:r>
              <a:rPr lang="fr-FR" i="1" dirty="0"/>
              <a:t>. </a:t>
            </a:r>
            <a:r>
              <a:rPr lang="fr-FR" i="1" dirty="0" err="1"/>
              <a:t>Redeuntem</a:t>
            </a:r>
            <a:r>
              <a:rPr lang="fr-FR" i="1" dirty="0"/>
              <a:t> colle </a:t>
            </a:r>
            <a:r>
              <a:rPr lang="fr-FR" i="1" dirty="0" err="1"/>
              <a:t>Lycaeo</a:t>
            </a:r>
            <a:endParaRPr lang="fr-FR" i="1" dirty="0" smtClean="0"/>
          </a:p>
          <a:p>
            <a:r>
              <a:rPr lang="fr-FR" i="1" dirty="0"/>
              <a:t>Pan </a:t>
            </a:r>
            <a:r>
              <a:rPr lang="fr-FR" i="1" dirty="0" err="1"/>
              <a:t>videt</a:t>
            </a:r>
            <a:r>
              <a:rPr lang="fr-FR" i="1" dirty="0"/>
              <a:t> </a:t>
            </a:r>
            <a:r>
              <a:rPr lang="fr-FR" i="1" dirty="0" err="1"/>
              <a:t>hanc</a:t>
            </a:r>
            <a:r>
              <a:rPr lang="fr-FR" i="1" dirty="0"/>
              <a:t> </a:t>
            </a:r>
            <a:r>
              <a:rPr lang="fr-FR" i="1" dirty="0" err="1"/>
              <a:t>pinuque</a:t>
            </a:r>
            <a:r>
              <a:rPr lang="fr-FR" i="1" dirty="0"/>
              <a:t> </a:t>
            </a:r>
            <a:r>
              <a:rPr lang="fr-FR" i="1" dirty="0" err="1"/>
              <a:t>caput</a:t>
            </a:r>
            <a:r>
              <a:rPr lang="fr-FR" i="1" dirty="0"/>
              <a:t> </a:t>
            </a:r>
            <a:r>
              <a:rPr lang="fr-FR" i="1" dirty="0" err="1"/>
              <a:t>praecinctus</a:t>
            </a:r>
            <a:r>
              <a:rPr lang="fr-FR" i="1" dirty="0"/>
              <a:t> </a:t>
            </a:r>
            <a:r>
              <a:rPr lang="fr-FR" i="1" dirty="0" err="1"/>
              <a:t>acuta</a:t>
            </a:r>
            <a:endParaRPr lang="fr-FR" i="1" dirty="0" smtClean="0"/>
          </a:p>
          <a:p>
            <a:r>
              <a:rPr lang="fr-FR" i="1" dirty="0" err="1"/>
              <a:t>talia</a:t>
            </a:r>
            <a:r>
              <a:rPr lang="fr-FR" i="1" dirty="0"/>
              <a:t> verba </a:t>
            </a:r>
            <a:r>
              <a:rPr lang="fr-FR" i="1" dirty="0" err="1"/>
              <a:t>refert</a:t>
            </a:r>
            <a:r>
              <a:rPr lang="fr-FR" i="1" dirty="0"/>
              <a:t>’ - </a:t>
            </a:r>
            <a:r>
              <a:rPr lang="fr-FR" i="1" dirty="0" err="1"/>
              <a:t>restabat</a:t>
            </a:r>
            <a:r>
              <a:rPr lang="fr-FR" i="1" dirty="0"/>
              <a:t> verba </a:t>
            </a:r>
            <a:r>
              <a:rPr lang="fr-FR" i="1" dirty="0" err="1"/>
              <a:t>referre</a:t>
            </a:r>
            <a:r>
              <a:rPr lang="fr-FR" i="1" dirty="0"/>
              <a:t>, </a:t>
            </a:r>
            <a:r>
              <a:rPr lang="fr-FR" i="1" dirty="0" smtClean="0"/>
              <a:t>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http://www.goldengateaudubon.org/wp-content/uploads/Jean-Fran%C3%A7ois_de_Troy_-_Pan_and_Syrinx-300x239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8680"/>
            <a:ext cx="756084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yrinx was niet erg gecharmeerd van P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810000" cy="2895601"/>
          </a:xfrm>
          <a:prstGeom prst="rect">
            <a:avLst/>
          </a:prstGeom>
          <a:noFill/>
        </p:spPr>
      </p:pic>
      <p:sp>
        <p:nvSpPr>
          <p:cNvPr id="3" name="Tekstvak 2"/>
          <p:cNvSpPr txBox="1"/>
          <p:nvPr/>
        </p:nvSpPr>
        <p:spPr>
          <a:xfrm>
            <a:off x="4499992" y="3868013"/>
            <a:ext cx="4104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Pan is de god van het vee en het dierlijk instinct, de zoon van </a:t>
            </a:r>
            <a:r>
              <a:rPr lang="nl-NL" b="1" dirty="0" err="1" smtClean="0"/>
              <a:t>Hermes</a:t>
            </a:r>
            <a:r>
              <a:rPr lang="nl-NL" b="1" dirty="0" smtClean="0"/>
              <a:t> en de dochternimf </a:t>
            </a:r>
            <a:r>
              <a:rPr lang="nl-NL" b="1" dirty="0" err="1" smtClean="0"/>
              <a:t>Penelope</a:t>
            </a:r>
            <a:r>
              <a:rPr lang="nl-NL" b="1" dirty="0" smtClean="0"/>
              <a:t>. Pan behoort tot de saters, goden die half mens half bok zijn en onder meer bekend staan om hun lust voor wijn en het verleiden van nimfen. 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1028" name="Picture 4" descr="P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212976"/>
            <a:ext cx="1958330" cy="2741664"/>
          </a:xfrm>
          <a:prstGeom prst="rect">
            <a:avLst/>
          </a:prstGeom>
          <a:noFill/>
        </p:spPr>
      </p:pic>
      <p:pic>
        <p:nvPicPr>
          <p:cNvPr id="1030" name="Picture 6" descr="http://upload.wikimedia.org/wikipedia/commons/9/92/Peter_Paul_Rubens_-_Pan_et_Syrin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1" y="260648"/>
            <a:ext cx="3096344" cy="2939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upload.wikimedia.org/wikipedia/commons/f/ff/Godecharle_Pan_poursuivant_Syrin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994" y="404664"/>
            <a:ext cx="8545336" cy="5544616"/>
          </a:xfrm>
          <a:prstGeom prst="rect">
            <a:avLst/>
          </a:prstGeom>
          <a:noFill/>
        </p:spPr>
      </p:pic>
      <p:sp>
        <p:nvSpPr>
          <p:cNvPr id="3" name="Tekstvak 2"/>
          <p:cNvSpPr txBox="1"/>
          <p:nvPr/>
        </p:nvSpPr>
        <p:spPr>
          <a:xfrm>
            <a:off x="467544" y="616530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/>
              <a:t>Godecharle</a:t>
            </a:r>
            <a:r>
              <a:rPr lang="nl-NL" b="1" smtClean="0"/>
              <a:t>: </a:t>
            </a:r>
            <a:r>
              <a:rPr lang="nl-NL" b="1" dirty="0" smtClean="0"/>
              <a:t>Pan </a:t>
            </a:r>
            <a:r>
              <a:rPr lang="nl-NL" b="1" dirty="0" err="1" smtClean="0"/>
              <a:t>poursuivant</a:t>
            </a:r>
            <a:r>
              <a:rPr lang="nl-NL" b="1" dirty="0" smtClean="0"/>
              <a:t> </a:t>
            </a:r>
            <a:r>
              <a:rPr lang="nl-NL" b="1" dirty="0" err="1" smtClean="0"/>
              <a:t>Syrinx</a:t>
            </a:r>
            <a:endParaRPr lang="nl-NL" b="1" dirty="0" smtClean="0"/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1763688" y="1916832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 err="1" smtClean="0">
                <a:hlinkClick r:id="rId2" tooltip="Syrinx-ryan larkin - YouTube"/>
              </a:rPr>
              <a:t>Syrinx-ryan</a:t>
            </a:r>
            <a:r>
              <a:rPr lang="nl-NL" u="sng" dirty="0" smtClean="0">
                <a:hlinkClick r:id="rId2" tooltip="Syrinx-ryan larkin - YouTube"/>
              </a:rPr>
              <a:t> </a:t>
            </a:r>
            <a:r>
              <a:rPr lang="nl-NL" u="sng" dirty="0" err="1" smtClean="0">
                <a:hlinkClick r:id="rId2" tooltip="Syrinx-ryan larkin - YouTube"/>
              </a:rPr>
              <a:t>larkin</a:t>
            </a:r>
            <a:r>
              <a:rPr lang="nl-NL" u="sng" dirty="0" smtClean="0">
                <a:hlinkClick r:id="rId2" tooltip="Syrinx-ryan larkin - YouTube"/>
              </a:rPr>
              <a:t> - </a:t>
            </a:r>
            <a:r>
              <a:rPr lang="nl-NL" u="sng" dirty="0" err="1" smtClean="0">
                <a:hlinkClick r:id="rId2" tooltip="Syrinx-ryan larkin - YouTube"/>
              </a:rPr>
              <a:t>YouTube</a:t>
            </a:r>
            <a:endParaRPr lang="nl-NL" dirty="0"/>
          </a:p>
        </p:txBody>
      </p:sp>
      <p:pic>
        <p:nvPicPr>
          <p:cNvPr id="4" name="Picture 2" descr="Syrinx was niet erg gecharmeerd van P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79" y="2420888"/>
            <a:ext cx="5021609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7704" y="1386376"/>
            <a:ext cx="72362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 tooltip="Thrush song"/>
              </a:rPr>
              <a:t> </a:t>
            </a: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Afbeelding 2" descr="http://www.goldengateaudubon.org/wp-content/uploads/Swainsons-Thrush-smaller-300x225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564904"/>
            <a:ext cx="3733006" cy="272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vak 5"/>
          <p:cNvSpPr txBox="1"/>
          <p:nvPr/>
        </p:nvSpPr>
        <p:spPr>
          <a:xfrm>
            <a:off x="539552" y="62068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Wikipedia</a:t>
            </a:r>
            <a:r>
              <a:rPr lang="nl-NL" dirty="0" smtClean="0"/>
              <a:t>:</a:t>
            </a:r>
          </a:p>
          <a:p>
            <a:r>
              <a:rPr lang="nl-NL" dirty="0" smtClean="0"/>
              <a:t>De </a:t>
            </a:r>
            <a:r>
              <a:rPr lang="nl-NL" b="1" dirty="0" err="1" smtClean="0"/>
              <a:t>syrinx</a:t>
            </a:r>
            <a:r>
              <a:rPr lang="nl-NL" dirty="0" smtClean="0"/>
              <a:t> is het '</a:t>
            </a:r>
            <a:r>
              <a:rPr lang="nl-NL" dirty="0" err="1" smtClean="0"/>
              <a:t>spraak'orgaan</a:t>
            </a:r>
            <a:r>
              <a:rPr lang="nl-NL" dirty="0" smtClean="0"/>
              <a:t> van een vogel. De </a:t>
            </a:r>
            <a:r>
              <a:rPr lang="nl-NL" dirty="0" err="1" smtClean="0"/>
              <a:t>syrinx</a:t>
            </a:r>
            <a:r>
              <a:rPr lang="nl-NL" dirty="0" smtClean="0"/>
              <a:t> bevindt zich aan het eind van </a:t>
            </a:r>
            <a:r>
              <a:rPr lang="nl-NL" dirty="0" smtClean="0"/>
              <a:t>de luchtpijp, </a:t>
            </a:r>
            <a:r>
              <a:rPr lang="nl-NL" dirty="0" smtClean="0"/>
              <a:t>waar deze zich opsplitst naar de </a:t>
            </a:r>
            <a:r>
              <a:rPr lang="nl-NL" dirty="0" smtClean="0"/>
              <a:t>bronchiën </a:t>
            </a:r>
            <a:r>
              <a:rPr lang="nl-NL" dirty="0" smtClean="0"/>
              <a:t>(luchtgeleiders naar beide longkwabben) en maakt geluid zonder de bij </a:t>
            </a:r>
            <a:r>
              <a:rPr lang="nl-NL" dirty="0" smtClean="0"/>
              <a:t>zoogdieren </a:t>
            </a:r>
            <a:r>
              <a:rPr lang="nl-NL" dirty="0" smtClean="0"/>
              <a:t>gebruikelijke </a:t>
            </a:r>
            <a:r>
              <a:rPr lang="nl-NL" dirty="0" smtClean="0"/>
              <a:t>stembanden. 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1763688" y="5805264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Bij diverse </a:t>
            </a:r>
            <a:r>
              <a:rPr lang="nl-NL" dirty="0" smtClean="0"/>
              <a:t>zangvogels kan </a:t>
            </a:r>
            <a:r>
              <a:rPr lang="nl-NL" dirty="0" smtClean="0"/>
              <a:t>de </a:t>
            </a:r>
            <a:r>
              <a:rPr lang="nl-NL" dirty="0" err="1" smtClean="0"/>
              <a:t>syrinx</a:t>
            </a:r>
            <a:r>
              <a:rPr lang="nl-NL" dirty="0" smtClean="0"/>
              <a:t> meerdere geluiden tegelijkertijd </a:t>
            </a:r>
            <a:r>
              <a:rPr lang="nl-NL" dirty="0" smtClean="0"/>
              <a:t>produceren</a:t>
            </a:r>
            <a:r>
              <a:rPr lang="nl-NL" dirty="0" smtClean="0"/>
              <a:t>:</a:t>
            </a:r>
            <a:r>
              <a:rPr lang="nl-NL" dirty="0" smtClean="0"/>
              <a:t> </a:t>
            </a:r>
            <a:r>
              <a:rPr lang="nl-NL" dirty="0" smtClean="0">
                <a:hlinkClick r:id="rId5"/>
              </a:rPr>
              <a:t>zangvogel geluid</a:t>
            </a:r>
            <a:endParaRPr lang="nl-NL" dirty="0" smtClean="0"/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403648" y="980728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 smtClean="0"/>
              <a:t>Debussy en het Impressionisme</a:t>
            </a:r>
            <a:endParaRPr lang="nl-NL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132</Words>
  <Application>Microsoft Office PowerPoint</Application>
  <PresentationFormat>Diavoorstelling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Office-thema</vt:lpstr>
      <vt:lpstr>Debussy Syrinx (1913)</vt:lpstr>
      <vt:lpstr>Dia 2</vt:lpstr>
      <vt:lpstr>Dia 3</vt:lpstr>
      <vt:lpstr>Dia 4</vt:lpstr>
      <vt:lpstr>Dia 5</vt:lpstr>
      <vt:lpstr>Dia 6</vt:lpstr>
      <vt:lpstr>Dia 7</vt:lpstr>
      <vt:lpstr>Dia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Debussy Syrinx (1913)</dc:title>
  <dc:creator>Qultura</dc:creator>
  <cp:lastModifiedBy>Qultura</cp:lastModifiedBy>
  <cp:revision>7</cp:revision>
  <dcterms:created xsi:type="dcterms:W3CDTF">2013-05-15T12:38:35Z</dcterms:created>
  <dcterms:modified xsi:type="dcterms:W3CDTF">2013-05-20T13:47:41Z</dcterms:modified>
</cp:coreProperties>
</file>